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6"/>
  </p:notesMasterIdLst>
  <p:sldIdLst>
    <p:sldId id="300" r:id="rId3"/>
    <p:sldId id="301" r:id="rId4"/>
    <p:sldId id="302" r:id="rId5"/>
    <p:sldId id="303" r:id="rId6"/>
    <p:sldId id="304" r:id="rId7"/>
    <p:sldId id="305" r:id="rId8"/>
    <p:sldId id="294" r:id="rId9"/>
    <p:sldId id="295" r:id="rId10"/>
    <p:sldId id="306" r:id="rId11"/>
    <p:sldId id="296" r:id="rId12"/>
    <p:sldId id="307" r:id="rId13"/>
    <p:sldId id="299" r:id="rId14"/>
    <p:sldId id="29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5050"/>
    <a:srgbClr val="FF99CC"/>
    <a:srgbClr val="EDD073"/>
    <a:srgbClr val="6699FF"/>
    <a:srgbClr val="735D9F"/>
    <a:srgbClr val="4B2E83"/>
    <a:srgbClr val="000000"/>
    <a:srgbClr val="0B0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8AF16-6707-4149-A656-766E7CF8CED6}" v="1" dt="2019-02-21T16:13:49.357"/>
    <p1510:client id="{F874F278-7F96-EF4B-8823-88955C642ED4}" v="3" dt="2019-02-21T19:23:56.421"/>
    <p1510:client id="{AB976B33-4342-4887-AA9C-70D28F9D8E49}" v="598" dt="2019-02-21T16:11:02.204"/>
    <p1510:client id="{FA36D529-86EB-4F48-852D-1B1BE2BF5739}" v="13" dt="2019-02-21T05:18:17.28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>
        <p:guide orient="horz" pos="2160"/>
        <p:guide pos="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ei Liu" userId="S::k1liu@uw.edu::8431022b-9092-4c58-8762-7e03b442118b" providerId="AD" clId="Web-{2E865893-03AB-8A15-6636-906E6745F7A3}"/>
    <pc:docChg chg="modSld">
      <pc:chgData name="Kailei Liu" userId="S::k1liu@uw.edu::8431022b-9092-4c58-8762-7e03b442118b" providerId="AD" clId="Web-{2E865893-03AB-8A15-6636-906E6745F7A3}" dt="2019-02-21T08:54:29.063" v="3" actId="20577"/>
      <pc:docMkLst>
        <pc:docMk/>
      </pc:docMkLst>
      <pc:sldChg chg="modSp">
        <pc:chgData name="Kailei Liu" userId="S::k1liu@uw.edu::8431022b-9092-4c58-8762-7e03b442118b" providerId="AD" clId="Web-{2E865893-03AB-8A15-6636-906E6745F7A3}" dt="2019-02-21T08:54:29.047" v="2" actId="20577"/>
        <pc:sldMkLst>
          <pc:docMk/>
          <pc:sldMk cId="1913477580" sldId="259"/>
        </pc:sldMkLst>
        <pc:spChg chg="mod">
          <ac:chgData name="Kailei Liu" userId="S::k1liu@uw.edu::8431022b-9092-4c58-8762-7e03b442118b" providerId="AD" clId="Web-{2E865893-03AB-8A15-6636-906E6745F7A3}" dt="2019-02-21T08:54:29.047" v="2" actId="20577"/>
          <ac:spMkLst>
            <pc:docMk/>
            <pc:sldMk cId="1913477580" sldId="259"/>
            <ac:spMk id="4" creationId="{8C11E0EA-20E4-4900-A243-85C124A4F7B1}"/>
          </ac:spMkLst>
        </pc:spChg>
      </pc:sldChg>
    </pc:docChg>
  </pc:docChgLst>
  <pc:docChgLst>
    <pc:chgData name="Zonglun Li" userId="S::zl78@uw.edu::0eb359eb-28d2-40fb-b30d-8f94fce7170e" providerId="AD" clId="Web-{A568AF16-6707-4149-A656-766E7CF8CED6}"/>
    <pc:docChg chg="modSld">
      <pc:chgData name="Zonglun Li" userId="S::zl78@uw.edu::0eb359eb-28d2-40fb-b30d-8f94fce7170e" providerId="AD" clId="Web-{A568AF16-6707-4149-A656-766E7CF8CED6}" dt="2019-02-21T16:13:51.810" v="2"/>
      <pc:docMkLst>
        <pc:docMk/>
      </pc:docMkLst>
      <pc:sldChg chg="addSp delSp modSp">
        <pc:chgData name="Zonglun Li" userId="S::zl78@uw.edu::0eb359eb-28d2-40fb-b30d-8f94fce7170e" providerId="AD" clId="Web-{A568AF16-6707-4149-A656-766E7CF8CED6}" dt="2019-02-21T16:13:51.810" v="2"/>
        <pc:sldMkLst>
          <pc:docMk/>
          <pc:sldMk cId="2633246644" sldId="296"/>
        </pc:sldMkLst>
        <pc:picChg chg="add del mod">
          <ac:chgData name="Zonglun Li" userId="S::zl78@uw.edu::0eb359eb-28d2-40fb-b30d-8f94fce7170e" providerId="AD" clId="Web-{A568AF16-6707-4149-A656-766E7CF8CED6}" dt="2019-02-21T16:13:51.810" v="2"/>
          <ac:picMkLst>
            <pc:docMk/>
            <pc:sldMk cId="2633246644" sldId="296"/>
            <ac:picMk id="2" creationId="{E8A0638E-382B-4230-AECE-96088E81B47D}"/>
          </ac:picMkLst>
        </pc:picChg>
      </pc:sldChg>
    </pc:docChg>
  </pc:docChgLst>
  <pc:docChgLst>
    <pc:chgData name="Zonglun Li" userId="0eb359eb-28d2-40fb-b30d-8f94fce7170e" providerId="ADAL" clId="{F874F278-7F96-EF4B-8823-88955C642ED4}"/>
    <pc:docChg chg="addSld modSld">
      <pc:chgData name="Zonglun Li" userId="0eb359eb-28d2-40fb-b30d-8f94fce7170e" providerId="ADAL" clId="{F874F278-7F96-EF4B-8823-88955C642ED4}" dt="2019-02-21T19:23:56.421" v="2" actId="1076"/>
      <pc:docMkLst>
        <pc:docMk/>
      </pc:docMkLst>
      <pc:sldChg chg="modSp add">
        <pc:chgData name="Zonglun Li" userId="0eb359eb-28d2-40fb-b30d-8f94fce7170e" providerId="ADAL" clId="{F874F278-7F96-EF4B-8823-88955C642ED4}" dt="2019-02-21T19:23:56.421" v="2" actId="1076"/>
        <pc:sldMkLst>
          <pc:docMk/>
          <pc:sldMk cId="2774389765" sldId="299"/>
        </pc:sldMkLst>
        <pc:spChg chg="mod">
          <ac:chgData name="Zonglun Li" userId="0eb359eb-28d2-40fb-b30d-8f94fce7170e" providerId="ADAL" clId="{F874F278-7F96-EF4B-8823-88955C642ED4}" dt="2019-02-21T19:23:11.373" v="1" actId="1076"/>
          <ac:spMkLst>
            <pc:docMk/>
            <pc:sldMk cId="2774389765" sldId="299"/>
            <ac:spMk id="4" creationId="{ADD1260D-45ED-4D8A-8C5F-E000EC1B5735}"/>
          </ac:spMkLst>
        </pc:spChg>
        <pc:graphicFrameChg chg="mod">
          <ac:chgData name="Zonglun Li" userId="0eb359eb-28d2-40fb-b30d-8f94fce7170e" providerId="ADAL" clId="{F874F278-7F96-EF4B-8823-88955C642ED4}" dt="2019-02-21T19:23:56.421" v="2" actId="1076"/>
          <ac:graphicFrameMkLst>
            <pc:docMk/>
            <pc:sldMk cId="2774389765" sldId="299"/>
            <ac:graphicFrameMk id="7" creationId="{6E83D49D-741B-5F42-A721-AE90CF3971DF}"/>
          </ac:graphicFrameMkLst>
        </pc:graphicFrameChg>
      </pc:sldChg>
    </pc:docChg>
  </pc:docChgLst>
  <pc:docChgLst>
    <pc:chgData name="Si J. Luo Zhong" userId="S::sjluozho@uw.edu::d41e51f8-4c93-42c9-98aa-8d040e924d6a" providerId="AD" clId="Web-{D0A5F091-27BE-4130-8557-F6ED80D6FF68}"/>
    <pc:docChg chg="modSld">
      <pc:chgData name="Si J. Luo Zhong" userId="S::sjluozho@uw.edu::d41e51f8-4c93-42c9-98aa-8d040e924d6a" providerId="AD" clId="Web-{D0A5F091-27BE-4130-8557-F6ED80D6FF68}" dt="2019-02-21T06:36:52.858" v="4"/>
      <pc:docMkLst>
        <pc:docMk/>
      </pc:docMkLst>
      <pc:sldChg chg="delSp modSp">
        <pc:chgData name="Si J. Luo Zhong" userId="S::sjluozho@uw.edu::d41e51f8-4c93-42c9-98aa-8d040e924d6a" providerId="AD" clId="Web-{D0A5F091-27BE-4130-8557-F6ED80D6FF68}" dt="2019-02-21T06:36:52.858" v="4"/>
        <pc:sldMkLst>
          <pc:docMk/>
          <pc:sldMk cId="1913477580" sldId="259"/>
        </pc:sldMkLst>
        <pc:picChg chg="del mod">
          <ac:chgData name="Si J. Luo Zhong" userId="S::sjluozho@uw.edu::d41e51f8-4c93-42c9-98aa-8d040e924d6a" providerId="AD" clId="Web-{D0A5F091-27BE-4130-8557-F6ED80D6FF68}" dt="2019-02-21T06:36:52.858" v="4"/>
          <ac:picMkLst>
            <pc:docMk/>
            <pc:sldMk cId="1913477580" sldId="259"/>
            <ac:picMk id="3" creationId="{1C210291-B4C9-4A49-8E87-012D115727ED}"/>
          </ac:picMkLst>
        </pc:picChg>
        <pc:picChg chg="mod">
          <ac:chgData name="Si J. Luo Zhong" userId="S::sjluozho@uw.edu::d41e51f8-4c93-42c9-98aa-8d040e924d6a" providerId="AD" clId="Web-{D0A5F091-27BE-4130-8557-F6ED80D6FF68}" dt="2019-02-21T06:36:45.124" v="0" actId="14100"/>
          <ac:picMkLst>
            <pc:docMk/>
            <pc:sldMk cId="1913477580" sldId="259"/>
            <ac:picMk id="9" creationId="{5FEEAA27-20D5-4A64-AB75-C6CF40EEB943}"/>
          </ac:picMkLst>
        </pc:picChg>
      </pc:sldChg>
    </pc:docChg>
  </pc:docChgLst>
  <pc:docChgLst>
    <pc:chgData name="Chih-Wei Hsu" userId="S::cwh32@uw.edu::8608b580-6a87-4728-8ba5-2076d29f4543" providerId="AD" clId="Web-{FA36D529-86EB-4F48-852D-1B1BE2BF5739}"/>
    <pc:docChg chg="addSld delSld modSld">
      <pc:chgData name="Chih-Wei Hsu" userId="S::cwh32@uw.edu::8608b580-6a87-4728-8ba5-2076d29f4543" providerId="AD" clId="Web-{FA36D529-86EB-4F48-852D-1B1BE2BF5739}" dt="2019-02-21T05:18:17.282" v="16" actId="1076"/>
      <pc:docMkLst>
        <pc:docMk/>
      </pc:docMkLst>
      <pc:sldChg chg="addSp modSp">
        <pc:chgData name="Chih-Wei Hsu" userId="S::cwh32@uw.edu::8608b580-6a87-4728-8ba5-2076d29f4543" providerId="AD" clId="Web-{FA36D529-86EB-4F48-852D-1B1BE2BF5739}" dt="2019-02-21T05:18:17.282" v="16" actId="1076"/>
        <pc:sldMkLst>
          <pc:docMk/>
          <pc:sldMk cId="1913477580" sldId="259"/>
        </pc:sldMkLst>
        <pc:picChg chg="add mod">
          <ac:chgData name="Chih-Wei Hsu" userId="S::cwh32@uw.edu::8608b580-6a87-4728-8ba5-2076d29f4543" providerId="AD" clId="Web-{FA36D529-86EB-4F48-852D-1B1BE2BF5739}" dt="2019-02-21T05:16:43.282" v="6" actId="1076"/>
          <ac:picMkLst>
            <pc:docMk/>
            <pc:sldMk cId="1913477580" sldId="259"/>
            <ac:picMk id="3" creationId="{1C210291-B4C9-4A49-8E87-012D115727ED}"/>
          </ac:picMkLst>
        </pc:picChg>
        <pc:picChg chg="add mod">
          <ac:chgData name="Chih-Wei Hsu" userId="S::cwh32@uw.edu::8608b580-6a87-4728-8ba5-2076d29f4543" providerId="AD" clId="Web-{FA36D529-86EB-4F48-852D-1B1BE2BF5739}" dt="2019-02-21T05:18:17.282" v="16" actId="1076"/>
          <ac:picMkLst>
            <pc:docMk/>
            <pc:sldMk cId="1913477580" sldId="259"/>
            <ac:picMk id="9" creationId="{5FEEAA27-20D5-4A64-AB75-C6CF40EEB943}"/>
          </ac:picMkLst>
        </pc:picChg>
      </pc:sldChg>
      <pc:sldChg chg="add del replId">
        <pc:chgData name="Chih-Wei Hsu" userId="S::cwh32@uw.edu::8608b580-6a87-4728-8ba5-2076d29f4543" providerId="AD" clId="Web-{FA36D529-86EB-4F48-852D-1B1BE2BF5739}" dt="2019-02-21T05:17:40.798" v="8"/>
        <pc:sldMkLst>
          <pc:docMk/>
          <pc:sldMk cId="1810206869" sldId="298"/>
        </pc:sldMkLst>
      </pc:sldChg>
    </pc:docChg>
  </pc:docChgLst>
  <pc:docChgLst>
    <pc:chgData name="Zonglun Li" userId="0eb359eb-28d2-40fb-b30d-8f94fce7170e" providerId="ADAL" clId="{AB976B33-4342-4887-AA9C-70D28F9D8E49}"/>
    <pc:docChg chg="undo custSel addSld delSld modSld">
      <pc:chgData name="Zonglun Li" userId="0eb359eb-28d2-40fb-b30d-8f94fce7170e" providerId="ADAL" clId="{AB976B33-4342-4887-AA9C-70D28F9D8E49}" dt="2019-02-21T16:11:37.307" v="742" actId="20577"/>
      <pc:docMkLst>
        <pc:docMk/>
      </pc:docMkLst>
      <pc:sldChg chg="modSp">
        <pc:chgData name="Zonglun Li" userId="0eb359eb-28d2-40fb-b30d-8f94fce7170e" providerId="ADAL" clId="{AB976B33-4342-4887-AA9C-70D28F9D8E49}" dt="2019-02-21T15:31:39.201" v="26" actId="313"/>
        <pc:sldMkLst>
          <pc:docMk/>
          <pc:sldMk cId="3176453496" sldId="291"/>
        </pc:sldMkLst>
        <pc:spChg chg="mod">
          <ac:chgData name="Zonglun Li" userId="0eb359eb-28d2-40fb-b30d-8f94fce7170e" providerId="ADAL" clId="{AB976B33-4342-4887-AA9C-70D28F9D8E49}" dt="2019-02-21T15:30:20.483" v="4" actId="20577"/>
          <ac:spMkLst>
            <pc:docMk/>
            <pc:sldMk cId="3176453496" sldId="291"/>
            <ac:spMk id="12" creationId="{00000000-0000-0000-0000-000000000000}"/>
          </ac:spMkLst>
        </pc:spChg>
        <pc:spChg chg="mod">
          <ac:chgData name="Zonglun Li" userId="0eb359eb-28d2-40fb-b30d-8f94fce7170e" providerId="ADAL" clId="{AB976B33-4342-4887-AA9C-70D28F9D8E49}" dt="2019-02-21T15:30:44.843" v="19" actId="20577"/>
          <ac:spMkLst>
            <pc:docMk/>
            <pc:sldMk cId="3176453496" sldId="291"/>
            <ac:spMk id="15" creationId="{00000000-0000-0000-0000-000000000000}"/>
          </ac:spMkLst>
        </pc:spChg>
        <pc:spChg chg="mod">
          <ac:chgData name="Zonglun Li" userId="0eb359eb-28d2-40fb-b30d-8f94fce7170e" providerId="ADAL" clId="{AB976B33-4342-4887-AA9C-70D28F9D8E49}" dt="2019-02-21T15:31:39.201" v="26" actId="313"/>
          <ac:spMkLst>
            <pc:docMk/>
            <pc:sldMk cId="3176453496" sldId="291"/>
            <ac:spMk id="16" creationId="{00000000-0000-0000-0000-000000000000}"/>
          </ac:spMkLst>
        </pc:spChg>
      </pc:sldChg>
      <pc:sldChg chg="add del">
        <pc:chgData name="Zonglun Li" userId="0eb359eb-28d2-40fb-b30d-8f94fce7170e" providerId="ADAL" clId="{AB976B33-4342-4887-AA9C-70D28F9D8E49}" dt="2019-02-21T15:58:12.550" v="489" actId="2696"/>
        <pc:sldMkLst>
          <pc:docMk/>
          <pc:sldMk cId="1368990790" sldId="292"/>
        </pc:sldMkLst>
      </pc:sldChg>
      <pc:sldChg chg="add del">
        <pc:chgData name="Zonglun Li" userId="0eb359eb-28d2-40fb-b30d-8f94fce7170e" providerId="ADAL" clId="{AB976B33-4342-4887-AA9C-70D28F9D8E49}" dt="2019-02-21T15:40:59.162" v="117" actId="2696"/>
        <pc:sldMkLst>
          <pc:docMk/>
          <pc:sldMk cId="1617007535" sldId="293"/>
        </pc:sldMkLst>
      </pc:sldChg>
      <pc:sldChg chg="delSp">
        <pc:chgData name="Zonglun Li" userId="0eb359eb-28d2-40fb-b30d-8f94fce7170e" providerId="ADAL" clId="{AB976B33-4342-4887-AA9C-70D28F9D8E49}" dt="2019-02-21T15:32:46.156" v="27" actId="478"/>
        <pc:sldMkLst>
          <pc:docMk/>
          <pc:sldMk cId="2125848246" sldId="294"/>
        </pc:sldMkLst>
        <pc:spChg chg="del">
          <ac:chgData name="Zonglun Li" userId="0eb359eb-28d2-40fb-b30d-8f94fce7170e" providerId="ADAL" clId="{AB976B33-4342-4887-AA9C-70D28F9D8E49}" dt="2019-02-21T15:32:46.156" v="27" actId="478"/>
          <ac:spMkLst>
            <pc:docMk/>
            <pc:sldMk cId="2125848246" sldId="294"/>
            <ac:spMk id="39" creationId="{00000000-0000-0000-0000-000000000000}"/>
          </ac:spMkLst>
        </pc:spChg>
      </pc:sldChg>
      <pc:sldChg chg="addSp delSp modSp">
        <pc:chgData name="Zonglun Li" userId="0eb359eb-28d2-40fb-b30d-8f94fce7170e" providerId="ADAL" clId="{AB976B33-4342-4887-AA9C-70D28F9D8E49}" dt="2019-02-21T16:11:37.307" v="742" actId="20577"/>
        <pc:sldMkLst>
          <pc:docMk/>
          <pc:sldMk cId="3573100405" sldId="295"/>
        </pc:sldMkLst>
        <pc:spChg chg="mod">
          <ac:chgData name="Zonglun Li" userId="0eb359eb-28d2-40fb-b30d-8f94fce7170e" providerId="ADAL" clId="{AB976B33-4342-4887-AA9C-70D28F9D8E49}" dt="2019-02-21T15:33:36.165" v="83" actId="20577"/>
          <ac:spMkLst>
            <pc:docMk/>
            <pc:sldMk cId="3573100405" sldId="295"/>
            <ac:spMk id="4" creationId="{ADD1260D-45ED-4D8A-8C5F-E000EC1B5735}"/>
          </ac:spMkLst>
        </pc:spChg>
        <pc:spChg chg="mod">
          <ac:chgData name="Zonglun Li" userId="0eb359eb-28d2-40fb-b30d-8f94fce7170e" providerId="ADAL" clId="{AB976B33-4342-4887-AA9C-70D28F9D8E49}" dt="2019-02-21T15:55:48.390" v="478" actId="404"/>
          <ac:spMkLst>
            <pc:docMk/>
            <pc:sldMk cId="3573100405" sldId="295"/>
            <ac:spMk id="6" creationId="{00000000-0000-0000-0000-000000000000}"/>
          </ac:spMkLst>
        </pc:spChg>
        <pc:spChg chg="add del mod">
          <ac:chgData name="Zonglun Li" userId="0eb359eb-28d2-40fb-b30d-8f94fce7170e" providerId="ADAL" clId="{AB976B33-4342-4887-AA9C-70D28F9D8E49}" dt="2019-02-21T15:45:41.112" v="199" actId="478"/>
          <ac:spMkLst>
            <pc:docMk/>
            <pc:sldMk cId="3573100405" sldId="295"/>
            <ac:spMk id="7" creationId="{7A92918A-61C0-4119-91BD-B75D8625EA26}"/>
          </ac:spMkLst>
        </pc:spChg>
        <pc:spChg chg="add del mod topLvl">
          <ac:chgData name="Zonglun Li" userId="0eb359eb-28d2-40fb-b30d-8f94fce7170e" providerId="ADAL" clId="{AB976B33-4342-4887-AA9C-70D28F9D8E49}" dt="2019-02-21T15:48:02.602" v="325" actId="478"/>
          <ac:spMkLst>
            <pc:docMk/>
            <pc:sldMk cId="3573100405" sldId="295"/>
            <ac:spMk id="14" creationId="{3DC630B2-850C-42D3-A32D-7A8D2AE6BDDF}"/>
          </ac:spMkLst>
        </pc:spChg>
        <pc:spChg chg="mod">
          <ac:chgData name="Zonglun Li" userId="0eb359eb-28d2-40fb-b30d-8f94fce7170e" providerId="ADAL" clId="{AB976B33-4342-4887-AA9C-70D28F9D8E49}" dt="2019-02-21T15:55:48.390" v="478" actId="404"/>
          <ac:spMkLst>
            <pc:docMk/>
            <pc:sldMk cId="3573100405" sldId="295"/>
            <ac:spMk id="16" creationId="{00000000-0000-0000-0000-000000000000}"/>
          </ac:spMkLst>
        </pc:spChg>
        <pc:spChg chg="del">
          <ac:chgData name="Zonglun Li" userId="0eb359eb-28d2-40fb-b30d-8f94fce7170e" providerId="ADAL" clId="{AB976B33-4342-4887-AA9C-70D28F9D8E49}" dt="2019-02-21T15:43:47.485" v="124" actId="478"/>
          <ac:spMkLst>
            <pc:docMk/>
            <pc:sldMk cId="3573100405" sldId="295"/>
            <ac:spMk id="19" creationId="{661E5188-DA7E-4B00-8019-2BE460649DE3}"/>
          </ac:spMkLst>
        </pc:spChg>
        <pc:spChg chg="mod">
          <ac:chgData name="Zonglun Li" userId="0eb359eb-28d2-40fb-b30d-8f94fce7170e" providerId="ADAL" clId="{AB976B33-4342-4887-AA9C-70D28F9D8E49}" dt="2019-02-21T15:47:14.940" v="300" actId="20577"/>
          <ac:spMkLst>
            <pc:docMk/>
            <pc:sldMk cId="3573100405" sldId="295"/>
            <ac:spMk id="21" creationId="{672B0CA2-1BE7-441E-B999-082240AD1681}"/>
          </ac:spMkLst>
        </pc:spChg>
        <pc:spChg chg="mod">
          <ac:chgData name="Zonglun Li" userId="0eb359eb-28d2-40fb-b30d-8f94fce7170e" providerId="ADAL" clId="{AB976B33-4342-4887-AA9C-70D28F9D8E49}" dt="2019-02-21T16:11:37.307" v="742" actId="20577"/>
          <ac:spMkLst>
            <pc:docMk/>
            <pc:sldMk cId="3573100405" sldId="295"/>
            <ac:spMk id="22" creationId="{5D5866B9-3ACE-443C-A6A5-555489F2B8E2}"/>
          </ac:spMkLst>
        </pc:spChg>
        <pc:spChg chg="del">
          <ac:chgData name="Zonglun Li" userId="0eb359eb-28d2-40fb-b30d-8f94fce7170e" providerId="ADAL" clId="{AB976B33-4342-4887-AA9C-70D28F9D8E49}" dt="2019-02-21T15:47:24.088" v="301" actId="478"/>
          <ac:spMkLst>
            <pc:docMk/>
            <pc:sldMk cId="3573100405" sldId="295"/>
            <ac:spMk id="23" creationId="{635D79AB-B8CB-41DC-9657-BED2010CBB51}"/>
          </ac:spMkLst>
        </pc:spChg>
        <pc:spChg chg="add del mod topLvl">
          <ac:chgData name="Zonglun Li" userId="0eb359eb-28d2-40fb-b30d-8f94fce7170e" providerId="ADAL" clId="{AB976B33-4342-4887-AA9C-70D28F9D8E49}" dt="2019-02-21T16:11:14.460" v="741" actId="1076"/>
          <ac:spMkLst>
            <pc:docMk/>
            <pc:sldMk cId="3573100405" sldId="295"/>
            <ac:spMk id="26" creationId="{242A5E98-23A9-4444-8D36-2D1BD56448CE}"/>
          </ac:spMkLst>
        </pc:spChg>
        <pc:spChg chg="del topLvl">
          <ac:chgData name="Zonglun Li" userId="0eb359eb-28d2-40fb-b30d-8f94fce7170e" providerId="ADAL" clId="{AB976B33-4342-4887-AA9C-70D28F9D8E49}" dt="2019-02-21T15:57:00.405" v="483" actId="478"/>
          <ac:spMkLst>
            <pc:docMk/>
            <pc:sldMk cId="3573100405" sldId="295"/>
            <ac:spMk id="27" creationId="{31BD269C-7EC3-4B53-B13B-A32EFCDCE8F4}"/>
          </ac:spMkLst>
        </pc:spChg>
        <pc:spChg chg="mod">
          <ac:chgData name="Zonglun Li" userId="0eb359eb-28d2-40fb-b30d-8f94fce7170e" providerId="ADAL" clId="{AB976B33-4342-4887-AA9C-70D28F9D8E49}" dt="2019-02-21T16:11:14.460" v="741" actId="1076"/>
          <ac:spMkLst>
            <pc:docMk/>
            <pc:sldMk cId="3573100405" sldId="295"/>
            <ac:spMk id="33" creationId="{00000000-0000-0000-0000-000000000000}"/>
          </ac:spMkLst>
        </pc:spChg>
        <pc:spChg chg="add mod">
          <ac:chgData name="Zonglun Li" userId="0eb359eb-28d2-40fb-b30d-8f94fce7170e" providerId="ADAL" clId="{AB976B33-4342-4887-AA9C-70D28F9D8E49}" dt="2019-02-21T16:11:02.204" v="738" actId="571"/>
          <ac:spMkLst>
            <pc:docMk/>
            <pc:sldMk cId="3573100405" sldId="295"/>
            <ac:spMk id="36" creationId="{923A60FE-CA9A-419D-BFCF-12E433170C3E}"/>
          </ac:spMkLst>
        </pc:spChg>
        <pc:grpChg chg="add del mod">
          <ac:chgData name="Zonglun Li" userId="0eb359eb-28d2-40fb-b30d-8f94fce7170e" providerId="ADAL" clId="{AB976B33-4342-4887-AA9C-70D28F9D8E49}" dt="2019-02-21T15:43:51.397" v="125" actId="478"/>
          <ac:grpSpMkLst>
            <pc:docMk/>
            <pc:sldMk cId="3573100405" sldId="295"/>
            <ac:grpSpMk id="13" creationId="{247E1F76-1CC1-47CF-B418-27E79718EA6C}"/>
          </ac:grpSpMkLst>
        </pc:grpChg>
        <pc:grpChg chg="mod">
          <ac:chgData name="Zonglun Li" userId="0eb359eb-28d2-40fb-b30d-8f94fce7170e" providerId="ADAL" clId="{AB976B33-4342-4887-AA9C-70D28F9D8E49}" dt="2019-02-21T16:11:14.460" v="741" actId="1076"/>
          <ac:grpSpMkLst>
            <pc:docMk/>
            <pc:sldMk cId="3573100405" sldId="295"/>
            <ac:grpSpMk id="17" creationId="{00000000-0000-0000-0000-000000000000}"/>
          </ac:grpSpMkLst>
        </pc:grpChg>
        <pc:grpChg chg="add mod">
          <ac:chgData name="Zonglun Li" userId="0eb359eb-28d2-40fb-b30d-8f94fce7170e" providerId="ADAL" clId="{AB976B33-4342-4887-AA9C-70D28F9D8E49}" dt="2019-02-21T15:50:20.650" v="360" actId="1076"/>
          <ac:grpSpMkLst>
            <pc:docMk/>
            <pc:sldMk cId="3573100405" sldId="295"/>
            <ac:grpSpMk id="20" creationId="{8A9E76DE-B1A3-4464-B783-5F997495FF9D}"/>
          </ac:grpSpMkLst>
        </pc:grpChg>
        <pc:grpChg chg="add del mod">
          <ac:chgData name="Zonglun Li" userId="0eb359eb-28d2-40fb-b30d-8f94fce7170e" providerId="ADAL" clId="{AB976B33-4342-4887-AA9C-70D28F9D8E49}" dt="2019-02-21T15:57:00.405" v="483" actId="478"/>
          <ac:grpSpMkLst>
            <pc:docMk/>
            <pc:sldMk cId="3573100405" sldId="295"/>
            <ac:grpSpMk id="25" creationId="{0778714E-0B3B-4483-B795-629CECEF7C34}"/>
          </ac:grpSpMkLst>
        </pc:grpChg>
        <pc:grpChg chg="add del mod">
          <ac:chgData name="Zonglun Li" userId="0eb359eb-28d2-40fb-b30d-8f94fce7170e" providerId="ADAL" clId="{AB976B33-4342-4887-AA9C-70D28F9D8E49}" dt="2019-02-21T15:54:48.942" v="451" actId="478"/>
          <ac:grpSpMkLst>
            <pc:docMk/>
            <pc:sldMk cId="3573100405" sldId="295"/>
            <ac:grpSpMk id="28" creationId="{A528869D-C431-408F-98AF-6D046450CEE9}"/>
          </ac:grpSpMkLst>
        </pc:grpChg>
        <pc:picChg chg="add mod">
          <ac:chgData name="Zonglun Li" userId="0eb359eb-28d2-40fb-b30d-8f94fce7170e" providerId="ADAL" clId="{AB976B33-4342-4887-AA9C-70D28F9D8E49}" dt="2019-02-21T16:11:14.460" v="741" actId="1076"/>
          <ac:picMkLst>
            <pc:docMk/>
            <pc:sldMk cId="3573100405" sldId="295"/>
            <ac:picMk id="2" creationId="{3B3FEA94-B65F-4206-82B4-07D989047B84}"/>
          </ac:picMkLst>
        </pc:picChg>
        <pc:picChg chg="del">
          <ac:chgData name="Zonglun Li" userId="0eb359eb-28d2-40fb-b30d-8f94fce7170e" providerId="ADAL" clId="{AB976B33-4342-4887-AA9C-70D28F9D8E49}" dt="2019-02-21T15:38:11.685" v="107" actId="478"/>
          <ac:picMkLst>
            <pc:docMk/>
            <pc:sldMk cId="3573100405" sldId="295"/>
            <ac:picMk id="32" creationId="{00000000-0000-0000-0000-000000000000}"/>
          </ac:picMkLst>
        </pc:picChg>
        <pc:cxnChg chg="mod">
          <ac:chgData name="Zonglun Li" userId="0eb359eb-28d2-40fb-b30d-8f94fce7170e" providerId="ADAL" clId="{AB976B33-4342-4887-AA9C-70D28F9D8E49}" dt="2019-02-21T15:49:40.369" v="335" actId="692"/>
          <ac:cxnSpMkLst>
            <pc:docMk/>
            <pc:sldMk cId="3573100405" sldId="295"/>
            <ac:cxnSpMk id="15" creationId="{00000000-0000-0000-0000-000000000000}"/>
          </ac:cxnSpMkLst>
        </pc:cxnChg>
        <pc:cxnChg chg="del topLvl">
          <ac:chgData name="Zonglun Li" userId="0eb359eb-28d2-40fb-b30d-8f94fce7170e" providerId="ADAL" clId="{AB976B33-4342-4887-AA9C-70D28F9D8E49}" dt="2019-02-21T15:43:51.397" v="125" actId="478"/>
          <ac:cxnSpMkLst>
            <pc:docMk/>
            <pc:sldMk cId="3573100405" sldId="295"/>
            <ac:cxnSpMk id="18" creationId="{1A5FC508-AEBB-4950-B298-6522FEAE2E0F}"/>
          </ac:cxnSpMkLst>
        </pc:cxnChg>
        <pc:cxnChg chg="add mod">
          <ac:chgData name="Zonglun Li" userId="0eb359eb-28d2-40fb-b30d-8f94fce7170e" providerId="ADAL" clId="{AB976B33-4342-4887-AA9C-70D28F9D8E49}" dt="2019-02-21T15:50:32.735" v="364" actId="1076"/>
          <ac:cxnSpMkLst>
            <pc:docMk/>
            <pc:sldMk cId="3573100405" sldId="295"/>
            <ac:cxnSpMk id="24" creationId="{07135390-11A5-4923-8433-DC88A919808B}"/>
          </ac:cxnSpMkLst>
        </pc:cxnChg>
        <pc:cxnChg chg="add mod">
          <ac:chgData name="Zonglun Li" userId="0eb359eb-28d2-40fb-b30d-8f94fce7170e" providerId="ADAL" clId="{AB976B33-4342-4887-AA9C-70D28F9D8E49}" dt="2019-02-21T16:11:14.460" v="741" actId="1076"/>
          <ac:cxnSpMkLst>
            <pc:docMk/>
            <pc:sldMk cId="3573100405" sldId="295"/>
            <ac:cxnSpMk id="35" creationId="{5BE6530E-D907-486B-A807-CEEF9C6EDC19}"/>
          </ac:cxnSpMkLst>
        </pc:cxnChg>
      </pc:sldChg>
      <pc:sldChg chg="addSp delSp modSp">
        <pc:chgData name="Zonglun Li" userId="0eb359eb-28d2-40fb-b30d-8f94fce7170e" providerId="ADAL" clId="{AB976B33-4342-4887-AA9C-70D28F9D8E49}" dt="2019-02-21T16:09:58.108" v="702" actId="1076"/>
        <pc:sldMkLst>
          <pc:docMk/>
          <pc:sldMk cId="2633246644" sldId="296"/>
        </pc:sldMkLst>
        <pc:spChg chg="mod">
          <ac:chgData name="Zonglun Li" userId="0eb359eb-28d2-40fb-b30d-8f94fce7170e" providerId="ADAL" clId="{AB976B33-4342-4887-AA9C-70D28F9D8E49}" dt="2019-02-21T15:58:21.109" v="499" actId="20577"/>
          <ac:spMkLst>
            <pc:docMk/>
            <pc:sldMk cId="2633246644" sldId="296"/>
            <ac:spMk id="4" creationId="{ADD1260D-45ED-4D8A-8C5F-E000EC1B5735}"/>
          </ac:spMkLst>
        </pc:spChg>
        <pc:spChg chg="del mod">
          <ac:chgData name="Zonglun Li" userId="0eb359eb-28d2-40fb-b30d-8f94fce7170e" providerId="ADAL" clId="{AB976B33-4342-4887-AA9C-70D28F9D8E49}" dt="2019-02-21T16:04:03.379" v="592" actId="478"/>
          <ac:spMkLst>
            <pc:docMk/>
            <pc:sldMk cId="2633246644" sldId="296"/>
            <ac:spMk id="15" creationId="{00000000-0000-0000-0000-000000000000}"/>
          </ac:spMkLst>
        </pc:spChg>
        <pc:spChg chg="del mod">
          <ac:chgData name="Zonglun Li" userId="0eb359eb-28d2-40fb-b30d-8f94fce7170e" providerId="ADAL" clId="{AB976B33-4342-4887-AA9C-70D28F9D8E49}" dt="2019-02-21T16:04:06.888" v="593" actId="478"/>
          <ac:spMkLst>
            <pc:docMk/>
            <pc:sldMk cId="2633246644" sldId="296"/>
            <ac:spMk id="16" creationId="{00000000-0000-0000-0000-000000000000}"/>
          </ac:spMkLst>
        </pc:spChg>
        <pc:spChg chg="add mod">
          <ac:chgData name="Zonglun Li" userId="0eb359eb-28d2-40fb-b30d-8f94fce7170e" providerId="ADAL" clId="{AB976B33-4342-4887-AA9C-70D28F9D8E49}" dt="2019-02-21T16:04:42.101" v="599" actId="1076"/>
          <ac:spMkLst>
            <pc:docMk/>
            <pc:sldMk cId="2633246644" sldId="296"/>
            <ac:spMk id="17" creationId="{F881BBE2-ADA5-4936-BDC0-78A895394575}"/>
          </ac:spMkLst>
        </pc:spChg>
        <pc:spChg chg="del mod">
          <ac:chgData name="Zonglun Li" userId="0eb359eb-28d2-40fb-b30d-8f94fce7170e" providerId="ADAL" clId="{AB976B33-4342-4887-AA9C-70D28F9D8E49}" dt="2019-02-21T16:00:41.421" v="552"/>
          <ac:spMkLst>
            <pc:docMk/>
            <pc:sldMk cId="2633246644" sldId="296"/>
            <ac:spMk id="18" creationId="{00000000-0000-0000-0000-000000000000}"/>
          </ac:spMkLst>
        </pc:spChg>
        <pc:spChg chg="mod">
          <ac:chgData name="Zonglun Li" userId="0eb359eb-28d2-40fb-b30d-8f94fce7170e" providerId="ADAL" clId="{AB976B33-4342-4887-AA9C-70D28F9D8E49}" dt="2019-02-21T16:08:09.875" v="644" actId="1076"/>
          <ac:spMkLst>
            <pc:docMk/>
            <pc:sldMk cId="2633246644" sldId="296"/>
            <ac:spMk id="20" creationId="{00000000-0000-0000-0000-000000000000}"/>
          </ac:spMkLst>
        </pc:spChg>
        <pc:spChg chg="add mod">
          <ac:chgData name="Zonglun Li" userId="0eb359eb-28d2-40fb-b30d-8f94fce7170e" providerId="ADAL" clId="{AB976B33-4342-4887-AA9C-70D28F9D8E49}" dt="2019-02-21T16:09:17.929" v="680" actId="1076"/>
          <ac:spMkLst>
            <pc:docMk/>
            <pc:sldMk cId="2633246644" sldId="296"/>
            <ac:spMk id="21" creationId="{1547D5D8-1D45-4383-9ABC-B0407A1567B9}"/>
          </ac:spMkLst>
        </pc:spChg>
        <pc:spChg chg="mod">
          <ac:chgData name="Zonglun Li" userId="0eb359eb-28d2-40fb-b30d-8f94fce7170e" providerId="ADAL" clId="{AB976B33-4342-4887-AA9C-70D28F9D8E49}" dt="2019-02-21T16:04:36.090" v="598" actId="1076"/>
          <ac:spMkLst>
            <pc:docMk/>
            <pc:sldMk cId="2633246644" sldId="296"/>
            <ac:spMk id="22" creationId="{00000000-0000-0000-0000-000000000000}"/>
          </ac:spMkLst>
        </pc:spChg>
        <pc:spChg chg="del mod">
          <ac:chgData name="Zonglun Li" userId="0eb359eb-28d2-40fb-b30d-8f94fce7170e" providerId="ADAL" clId="{AB976B33-4342-4887-AA9C-70D28F9D8E49}" dt="2019-02-21T16:05:15.159" v="605" actId="478"/>
          <ac:spMkLst>
            <pc:docMk/>
            <pc:sldMk cId="2633246644" sldId="296"/>
            <ac:spMk id="23" creationId="{00000000-0000-0000-0000-000000000000}"/>
          </ac:spMkLst>
        </pc:spChg>
        <pc:spChg chg="add mod">
          <ac:chgData name="Zonglun Li" userId="0eb359eb-28d2-40fb-b30d-8f94fce7170e" providerId="ADAL" clId="{AB976B33-4342-4887-AA9C-70D28F9D8E49}" dt="2019-02-21T16:09:09.958" v="679" actId="1076"/>
          <ac:spMkLst>
            <pc:docMk/>
            <pc:sldMk cId="2633246644" sldId="296"/>
            <ac:spMk id="27" creationId="{82C8781E-F590-4545-9369-FC0AB14C5750}"/>
          </ac:spMkLst>
        </pc:spChg>
        <pc:spChg chg="add mod">
          <ac:chgData name="Zonglun Li" userId="0eb359eb-28d2-40fb-b30d-8f94fce7170e" providerId="ADAL" clId="{AB976B33-4342-4887-AA9C-70D28F9D8E49}" dt="2019-02-21T16:09:50.338" v="700" actId="1076"/>
          <ac:spMkLst>
            <pc:docMk/>
            <pc:sldMk cId="2633246644" sldId="296"/>
            <ac:spMk id="28" creationId="{CF4DB8C2-D1AD-4C65-9519-E45DEE547525}"/>
          </ac:spMkLst>
        </pc:spChg>
        <pc:spChg chg="add mod">
          <ac:chgData name="Zonglun Li" userId="0eb359eb-28d2-40fb-b30d-8f94fce7170e" providerId="ADAL" clId="{AB976B33-4342-4887-AA9C-70D28F9D8E49}" dt="2019-02-21T16:09:58.108" v="702" actId="1076"/>
          <ac:spMkLst>
            <pc:docMk/>
            <pc:sldMk cId="2633246644" sldId="296"/>
            <ac:spMk id="29" creationId="{9C171736-0C3D-4DE3-9733-0A44831CF94A}"/>
          </ac:spMkLst>
        </pc:spChg>
        <pc:picChg chg="mod">
          <ac:chgData name="Zonglun Li" userId="0eb359eb-28d2-40fb-b30d-8f94fce7170e" providerId="ADAL" clId="{AB976B33-4342-4887-AA9C-70D28F9D8E49}" dt="2019-02-21T16:08:05.212" v="642" actId="1076"/>
          <ac:picMkLst>
            <pc:docMk/>
            <pc:sldMk cId="2633246644" sldId="296"/>
            <ac:picMk id="24" creationId="{00000000-0000-0000-0000-000000000000}"/>
          </ac:picMkLst>
        </pc:picChg>
        <pc:picChg chg="mod">
          <ac:chgData name="Zonglun Li" userId="0eb359eb-28d2-40fb-b30d-8f94fce7170e" providerId="ADAL" clId="{AB976B33-4342-4887-AA9C-70D28F9D8E49}" dt="2019-02-21T16:04:22.960" v="595" actId="1076"/>
          <ac:picMkLst>
            <pc:docMk/>
            <pc:sldMk cId="2633246644" sldId="296"/>
            <ac:picMk id="25" creationId="{00000000-0000-0000-0000-000000000000}"/>
          </ac:picMkLst>
        </pc:picChg>
        <pc:cxnChg chg="mod">
          <ac:chgData name="Zonglun Li" userId="0eb359eb-28d2-40fb-b30d-8f94fce7170e" providerId="ADAL" clId="{AB976B33-4342-4887-AA9C-70D28F9D8E49}" dt="2019-02-21T16:07:49.729" v="638" actId="14100"/>
          <ac:cxnSpMkLst>
            <pc:docMk/>
            <pc:sldMk cId="2633246644" sldId="296"/>
            <ac:cxnSpMk id="6" creationId="{00000000-0000-0000-0000-000000000000}"/>
          </ac:cxnSpMkLst>
        </pc:cxnChg>
        <pc:cxnChg chg="mod">
          <ac:chgData name="Zonglun Li" userId="0eb359eb-28d2-40fb-b30d-8f94fce7170e" providerId="ADAL" clId="{AB976B33-4342-4887-AA9C-70D28F9D8E49}" dt="2019-02-21T16:04:53.441" v="601" actId="1076"/>
          <ac:cxnSpMkLst>
            <pc:docMk/>
            <pc:sldMk cId="2633246644" sldId="296"/>
            <ac:cxnSpMk id="7" creationId="{00000000-0000-0000-0000-000000000000}"/>
          </ac:cxnSpMkLst>
        </pc:cxnChg>
        <pc:cxnChg chg="add mod">
          <ac:chgData name="Zonglun Li" userId="0eb359eb-28d2-40fb-b30d-8f94fce7170e" providerId="ADAL" clId="{AB976B33-4342-4887-AA9C-70D28F9D8E49}" dt="2019-02-21T16:08:02.419" v="641" actId="1076"/>
          <ac:cxnSpMkLst>
            <pc:docMk/>
            <pc:sldMk cId="2633246644" sldId="296"/>
            <ac:cxnSpMk id="26" creationId="{9C1F1DD6-780B-431F-80CF-58633FDF3C12}"/>
          </ac:cxnSpMkLst>
        </pc:cxnChg>
      </pc:sldChg>
      <pc:sldChg chg="delSp">
        <pc:chgData name="Zonglun Li" userId="0eb359eb-28d2-40fb-b30d-8f94fce7170e" providerId="ADAL" clId="{AB976B33-4342-4887-AA9C-70D28F9D8E49}" dt="2019-02-21T15:28:06.149" v="0" actId="478"/>
        <pc:sldMkLst>
          <pc:docMk/>
          <pc:sldMk cId="3385350962" sldId="297"/>
        </pc:sldMkLst>
        <pc:picChg chg="del">
          <ac:chgData name="Zonglun Li" userId="0eb359eb-28d2-40fb-b30d-8f94fce7170e" providerId="ADAL" clId="{AB976B33-4342-4887-AA9C-70D28F9D8E49}" dt="2019-02-21T15:28:06.149" v="0" actId="478"/>
          <ac:picMkLst>
            <pc:docMk/>
            <pc:sldMk cId="3385350962" sldId="297"/>
            <ac:picMk id="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E93C9-AD2D-4C1B-8F25-991346010DB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7712A-AAC1-440F-946B-DEEC1AD3C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6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Photovoltaic energy is known as a clean alternative to traditional energy like petroleum. It is one of the most popular renewable energy that converts solar energy into electricity.</a:t>
            </a:r>
          </a:p>
          <a:p>
            <a:r>
              <a:rPr lang="en-US" dirty="0" smtClean="0"/>
              <a:t>Right now the solar photovoltaic industry  is dominated by inorganic crystalline silicon photovoltaics (25%)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of polymer-based organic photovoltaic (OPV) cells has made great progress in the past decade, with the power conversion efficiency increasing from just a few per cent to around 12%, and the stability increasing from hours to years.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9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2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4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61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7712A-AAC1-440F-946B-DEEC1AD3C2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8680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613080"/>
            <a:ext cx="1390696" cy="12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1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REGULAR,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095" y="1425024"/>
            <a:ext cx="86270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0499B06-E44C-42E5-819E-3418EFD1A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095" y="1425024"/>
            <a:ext cx="86270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7963088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E1006C0-6FD0-493A-B0F1-1E11D9354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/>
              <a:t>Graphic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095" y="1425024"/>
            <a:ext cx="86270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B17C4B6-F726-4DA0-9478-CD941B4D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7" name="Picture 6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4587525"/>
            <a:ext cx="1390696" cy="1214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880379"/>
            <a:ext cx="69723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251EBD0-DC7E-4854-B5FD-6A685923A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B6B5A3-DFC6-4873-96B6-B42774AA4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/>
              <a:t>Graphic Here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81575"/>
            <a:ext cx="811664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04A6ABD-3F93-4093-A6FE-2B666339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accent3"/>
            </a:gs>
            <a:gs pos="72000">
              <a:srgbClr val="4B2E83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5F288-144C-42EE-8021-11C3F7B0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4B14F89-045F-4B84-98AC-C450DD715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925" y="635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D9F9-5640-4A1D-A3F6-6060AD6D9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62895"/>
            <a:ext cx="9144000" cy="1774610"/>
          </a:xfrm>
          <a:prstGeom prst="rect">
            <a:avLst/>
          </a:prstGeom>
          <a:solidFill>
            <a:srgbClr val="4B2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64" y="1932244"/>
            <a:ext cx="8340268" cy="1670498"/>
          </a:xfrm>
        </p:spPr>
        <p:txBody>
          <a:bodyPr/>
          <a:lstStyle/>
          <a:p>
            <a:r>
              <a:rPr lang="en-US" altLang="zh-TW" sz="3600" dirty="0">
                <a:solidFill>
                  <a:schemeClr val="accent3"/>
                </a:solidFill>
              </a:rPr>
              <a:t>A Data Science Approach for  Analysis of </a:t>
            </a:r>
            <a:r>
              <a:rPr lang="en-US" altLang="zh-TW" sz="3600" dirty="0" smtClean="0">
                <a:solidFill>
                  <a:schemeClr val="accent3"/>
                </a:solidFill>
              </a:rPr>
              <a:t>Photovoltaic Solar </a:t>
            </a:r>
            <a:r>
              <a:rPr lang="en-US" altLang="zh-TW" sz="3600" dirty="0">
                <a:solidFill>
                  <a:schemeClr val="accent3"/>
                </a:solidFill>
              </a:rPr>
              <a:t>Cell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1E0EA-20E4-4900-A243-85C124A4F7B1}"/>
              </a:ext>
            </a:extLst>
          </p:cNvPr>
          <p:cNvSpPr/>
          <p:nvPr/>
        </p:nvSpPr>
        <p:spPr>
          <a:xfrm>
            <a:off x="691211" y="4037560"/>
            <a:ext cx="8055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+mj-lt"/>
                <a:cs typeface="Times New Roman" panose="02020603050405020304" pitchFamily="18" charset="0"/>
              </a:rPr>
              <a:t>Kailei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 Liu, </a:t>
            </a:r>
            <a:r>
              <a:rPr lang="en-US" altLang="zh-TW" sz="2000" dirty="0" err="1">
                <a:latin typeface="+mj-lt"/>
                <a:cs typeface="Times New Roman" panose="02020603050405020304" pitchFamily="18" charset="0"/>
              </a:rPr>
              <a:t>Zonglun</a:t>
            </a: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 Lee,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Sijin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Luozhong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Chih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-Wei Hsu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9BA00-FED3-42D0-B679-F66946A74E10}"/>
              </a:ext>
            </a:extLst>
          </p:cNvPr>
          <p:cNvSpPr/>
          <p:nvPr/>
        </p:nvSpPr>
        <p:spPr>
          <a:xfrm>
            <a:off x="691211" y="4707142"/>
            <a:ext cx="8851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/>
              <a:t>February</a:t>
            </a:r>
            <a:r>
              <a:rPr lang="en-US" sz="2000"/>
              <a:t> 21, 2019</a:t>
            </a: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pic>
        <p:nvPicPr>
          <p:cNvPr id="7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4764" y="1693563"/>
            <a:ext cx="308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Proposal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13146"/>
            <a:ext cx="8184663" cy="991998"/>
          </a:xfrm>
        </p:spPr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-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604488"/>
            <a:ext cx="3739740" cy="1308593"/>
          </a:xfrm>
          <a:prstGeom prst="rect">
            <a:avLst/>
          </a:prstGeom>
        </p:spPr>
      </p:pic>
      <p:cxnSp>
        <p:nvCxnSpPr>
          <p:cNvPr id="6" name="直線接點 5"/>
          <p:cNvCxnSpPr>
            <a:cxnSpLocks/>
          </p:cNvCxnSpPr>
          <p:nvPr/>
        </p:nvCxnSpPr>
        <p:spPr>
          <a:xfrm>
            <a:off x="769569" y="2425750"/>
            <a:ext cx="7094271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3041196" y="1714427"/>
            <a:ext cx="0" cy="36360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58113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3096927" y="2796984"/>
            <a:ext cx="249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/>
              <a:t>Open source</a:t>
            </a:r>
            <a:endParaRPr lang="zh-TW" altLang="en-US" sz="2800"/>
          </a:p>
        </p:txBody>
      </p:sp>
      <p:sp>
        <p:nvSpPr>
          <p:cNvPr id="22" name="矩形 21"/>
          <p:cNvSpPr/>
          <p:nvPr/>
        </p:nvSpPr>
        <p:spPr>
          <a:xfrm>
            <a:off x="656339" y="2802354"/>
            <a:ext cx="249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/>
              <a:t>Most powerful</a:t>
            </a:r>
            <a:endParaRPr lang="zh-TW" altLang="en-US" sz="280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57" y="1621671"/>
            <a:ext cx="787093" cy="823377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941" y="1687912"/>
            <a:ext cx="1529684" cy="652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881BBE2-ADA5-4936-BDC0-78A895394575}"/>
              </a:ext>
            </a:extLst>
          </p:cNvPr>
          <p:cNvSpPr/>
          <p:nvPr/>
        </p:nvSpPr>
        <p:spPr>
          <a:xfrm>
            <a:off x="682458" y="3532427"/>
            <a:ext cx="1979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/>
              <a:t>Charged ($10000!!!)</a:t>
            </a:r>
            <a:endParaRPr lang="zh-TW" altLang="en-US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47D5D8-1D45-4383-9ABC-B0407A1567B9}"/>
              </a:ext>
            </a:extLst>
          </p:cNvPr>
          <p:cNvSpPr/>
          <p:nvPr/>
        </p:nvSpPr>
        <p:spPr>
          <a:xfrm>
            <a:off x="3125449" y="4262500"/>
            <a:ext cx="249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/>
              <a:t>Decent tutorials</a:t>
            </a:r>
            <a:endParaRPr lang="zh-TW" altLang="en-US" sz="2800"/>
          </a:p>
        </p:txBody>
      </p:sp>
      <p:cxnSp>
        <p:nvCxnSpPr>
          <p:cNvPr id="26" name="直線接點 6">
            <a:extLst>
              <a:ext uri="{FF2B5EF4-FFF2-40B4-BE49-F238E27FC236}">
                <a16:creationId xmlns:a16="http://schemas.microsoft.com/office/drawing/2014/main" id="{9C1F1DD6-780B-431F-80CF-58633FDF3C12}"/>
              </a:ext>
            </a:extLst>
          </p:cNvPr>
          <p:cNvCxnSpPr/>
          <p:nvPr/>
        </p:nvCxnSpPr>
        <p:spPr>
          <a:xfrm>
            <a:off x="5671624" y="1714427"/>
            <a:ext cx="0" cy="36360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2C8781E-F590-4545-9369-FC0AB14C5750}"/>
              </a:ext>
            </a:extLst>
          </p:cNvPr>
          <p:cNvSpPr/>
          <p:nvPr/>
        </p:nvSpPr>
        <p:spPr>
          <a:xfrm>
            <a:off x="3150924" y="3532427"/>
            <a:ext cx="249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/>
              <a:t>Easy to follow</a:t>
            </a:r>
            <a:endParaRPr lang="zh-TW" altLang="en-US" sz="28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4DB8C2-D1AD-4C65-9519-E45DEE547525}"/>
              </a:ext>
            </a:extLst>
          </p:cNvPr>
          <p:cNvSpPr/>
          <p:nvPr/>
        </p:nvSpPr>
        <p:spPr>
          <a:xfrm>
            <a:off x="5313901" y="1729232"/>
            <a:ext cx="249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err="1"/>
              <a:t>Pybel</a:t>
            </a:r>
            <a:endParaRPr lang="zh-TW" altLang="en-US" sz="2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171736-0C3D-4DE3-9733-0A44831CF94A}"/>
              </a:ext>
            </a:extLst>
          </p:cNvPr>
          <p:cNvSpPr/>
          <p:nvPr/>
        </p:nvSpPr>
        <p:spPr>
          <a:xfrm>
            <a:off x="5535781" y="2802354"/>
            <a:ext cx="249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/>
              <a:t>Open source</a:t>
            </a:r>
            <a:endParaRPr lang="zh-TW" altLang="en-US" sz="2800"/>
          </a:p>
        </p:txBody>
      </p:sp>
      <p:pic>
        <p:nvPicPr>
          <p:cNvPr id="1026" name="Picture 2" descr="ãPybel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13" y="1549497"/>
            <a:ext cx="770270" cy="77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expensive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7" y="4535046"/>
            <a:ext cx="1819102" cy="10800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r="1"/>
          <a:stretch/>
        </p:blipFill>
        <p:spPr>
          <a:xfrm>
            <a:off x="988291" y="1954435"/>
            <a:ext cx="5504872" cy="22693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4DB8C2-D1AD-4C65-9519-E45DEE547525}"/>
              </a:ext>
            </a:extLst>
          </p:cNvPr>
          <p:cNvSpPr/>
          <p:nvPr/>
        </p:nvSpPr>
        <p:spPr>
          <a:xfrm>
            <a:off x="1724603" y="774408"/>
            <a:ext cx="5923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Pybel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Open Source Package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 descr="ãPybel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22" y="578233"/>
            <a:ext cx="770270" cy="77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t="7465" r="959"/>
          <a:stretch/>
        </p:blipFill>
        <p:spPr>
          <a:xfrm>
            <a:off x="942109" y="4201607"/>
            <a:ext cx="8047862" cy="16590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42109" y="1585103"/>
            <a:ext cx="584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Identifying and categorizing molecular structure features.</a:t>
            </a:r>
            <a:endParaRPr lang="zh-TW" altLang="en-US" dirty="0"/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095" y="5604488"/>
            <a:ext cx="3739740" cy="1308593"/>
          </a:xfrm>
          <a:prstGeom prst="rect">
            <a:avLst/>
          </a:prstGeom>
        </p:spPr>
      </p:pic>
      <p:pic>
        <p:nvPicPr>
          <p:cNvPr id="14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58113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83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20" y="571641"/>
            <a:ext cx="6138497" cy="74399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-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83D49D-741B-5F42-A721-AE90CF397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56793"/>
              </p:ext>
            </p:extLst>
          </p:nvPr>
        </p:nvGraphicFramePr>
        <p:xfrm>
          <a:off x="904975" y="1725643"/>
          <a:ext cx="7814820" cy="39482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9775">
                  <a:extLst>
                    <a:ext uri="{9D8B030D-6E8A-4147-A177-3AD203B41FA5}">
                      <a16:colId xmlns:a16="http://schemas.microsoft.com/office/drawing/2014/main" val="1236882234"/>
                    </a:ext>
                  </a:extLst>
                </a:gridCol>
                <a:gridCol w="2193885">
                  <a:extLst>
                    <a:ext uri="{9D8B030D-6E8A-4147-A177-3AD203B41FA5}">
                      <a16:colId xmlns:a16="http://schemas.microsoft.com/office/drawing/2014/main" val="3651540751"/>
                    </a:ext>
                  </a:extLst>
                </a:gridCol>
                <a:gridCol w="2322936">
                  <a:extLst>
                    <a:ext uri="{9D8B030D-6E8A-4147-A177-3AD203B41FA5}">
                      <a16:colId xmlns:a16="http://schemas.microsoft.com/office/drawing/2014/main" val="69586819"/>
                    </a:ext>
                  </a:extLst>
                </a:gridCol>
                <a:gridCol w="2208224">
                  <a:extLst>
                    <a:ext uri="{9D8B030D-6E8A-4147-A177-3AD203B41FA5}">
                      <a16:colId xmlns:a16="http://schemas.microsoft.com/office/drawing/2014/main" val="872787981"/>
                    </a:ext>
                  </a:extLst>
                </a:gridCol>
              </a:tblGrid>
              <a:tr h="78044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TensorFlow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scikit</a:t>
                      </a:r>
                      <a:r>
                        <a:rPr lang="en-US" altLang="zh-CN" sz="1800" dirty="0"/>
                        <a:t>-learn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Keras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615909"/>
                  </a:ext>
                </a:extLst>
              </a:tr>
              <a:tr h="2001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Pros</a:t>
                      </a:r>
                      <a:endParaRPr 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Deep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flexibility</a:t>
                      </a:r>
                    </a:p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altLang="zh-CN" sz="1800" dirty="0"/>
                        <a:t>High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performance</a:t>
                      </a:r>
                      <a:endParaRPr lang="en-US" sz="1800" dirty="0"/>
                    </a:p>
                    <a:p>
                      <a:pPr algn="ctr"/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Can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build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your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original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algorithm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The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easiest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one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learn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and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use</a:t>
                      </a:r>
                      <a:r>
                        <a:rPr lang="zh-CN" altLang="en-US" sz="1800" dirty="0"/>
                        <a:t> </a:t>
                      </a:r>
                      <a:endParaRPr lang="en-US" altLang="zh-CN" sz="1800" dirty="0"/>
                    </a:p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altLang="zh-CN" sz="1800" dirty="0"/>
                        <a:t>Provide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multiple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modules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and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models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Interface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of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TensorFlow</a:t>
                      </a:r>
                      <a:endParaRPr lang="en-US" altLang="zh-CN" sz="1800" dirty="0"/>
                    </a:p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altLang="zh-CN" sz="1800" dirty="0"/>
                        <a:t>More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user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friendly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but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still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have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some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flexibility</a:t>
                      </a:r>
                      <a:r>
                        <a:rPr lang="zh-CN" altLang="en-US" sz="1800" dirty="0"/>
                        <a:t> 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846048"/>
                  </a:ext>
                </a:extLst>
              </a:tr>
              <a:tr h="10443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</a:t>
                      </a:r>
                      <a:endParaRPr 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Need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some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effort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learn</a:t>
                      </a:r>
                    </a:p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altLang="zh-CN" sz="1800" dirty="0"/>
                        <a:t>Hard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use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Limited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in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deep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learning</a:t>
                      </a:r>
                      <a:endParaRPr lang="en-US" sz="180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Hard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use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8765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ADA17E8-E85D-FD4B-8963-836BCB6A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74" y="1919105"/>
            <a:ext cx="381000" cy="371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4EF8FF-1379-DD47-AE67-3D701D73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827" y="1919105"/>
            <a:ext cx="381000" cy="371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A74DD4-F37E-AC49-A131-3D9BA1D6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269" y="1919105"/>
            <a:ext cx="371475" cy="371475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pic>
        <p:nvPicPr>
          <p:cNvPr id="11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8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22873"/>
            <a:ext cx="8184663" cy="99199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8021" y="1645331"/>
            <a:ext cx="818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/>
              <a:t>1.	</a:t>
            </a:r>
            <a:r>
              <a:rPr lang="zh-TW" altLang="en-US"/>
              <a:t>Omar A. Abdulrazzaq, Viney Saini, Shawn Bourdo, Enkeleda Dervishi &amp; Alexandru </a:t>
            </a:r>
            <a:r>
              <a:rPr lang="en-US" altLang="zh-TW"/>
              <a:t>	</a:t>
            </a:r>
            <a:r>
              <a:rPr lang="zh-TW" altLang="en-US"/>
              <a:t>S. Biris (2013) Organic Solar Cells: A Review of Materials, Limitations, and </a:t>
            </a:r>
            <a:r>
              <a:rPr lang="en-US" altLang="zh-TW"/>
              <a:t>	</a:t>
            </a:r>
            <a:r>
              <a:rPr lang="zh-TW" altLang="en-US"/>
              <a:t>Possibilities for Improvement, Particulate Science and Technology, 31:5, 427-</a:t>
            </a:r>
            <a:r>
              <a:rPr lang="en-US" altLang="zh-TW"/>
              <a:t>	</a:t>
            </a:r>
            <a:r>
              <a:rPr lang="zh-TW" altLang="en-US"/>
              <a:t>442,DOI: 10.1080/02726351.2013.769470</a:t>
            </a:r>
          </a:p>
        </p:txBody>
      </p:sp>
      <p:sp>
        <p:nvSpPr>
          <p:cNvPr id="8" name="矩形 7"/>
          <p:cNvSpPr/>
          <p:nvPr/>
        </p:nvSpPr>
        <p:spPr>
          <a:xfrm>
            <a:off x="448021" y="2852954"/>
            <a:ext cx="8184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/>
              <a:t>2.	</a:t>
            </a:r>
            <a:r>
              <a:rPr lang="zh-TW" altLang="en-US"/>
              <a:t>J. Zhang, L. Zhu, Z. Wei, Small </a:t>
            </a:r>
            <a:r>
              <a:rPr lang="en-US" altLang="zh-TW"/>
              <a:t>	</a:t>
            </a:r>
            <a:r>
              <a:rPr lang="zh-TW" altLang="en-US"/>
              <a:t>Methods 2017, 1</a:t>
            </a:r>
            <a:r>
              <a:rPr lang="en-US" altLang="zh-TW"/>
              <a:t>,</a:t>
            </a:r>
            <a:r>
              <a:rPr lang="zh-TW" altLang="en-US"/>
              <a:t>1700258. https://doi.org/10.1002/smtd.201700258</a:t>
            </a:r>
          </a:p>
        </p:txBody>
      </p:sp>
      <p:sp>
        <p:nvSpPr>
          <p:cNvPr id="9" name="矩形 8"/>
          <p:cNvSpPr/>
          <p:nvPr/>
        </p:nvSpPr>
        <p:spPr>
          <a:xfrm>
            <a:off x="448021" y="3506579"/>
            <a:ext cx="8184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/>
              <a:t>3.	</a:t>
            </a:r>
            <a:r>
              <a:rPr lang="zh-TW" altLang="en-US"/>
              <a:t>Li, G., Chang, W.-H. &amp; Yang, Y. Low-bandgap conjugated polymers enabling </a:t>
            </a:r>
            <a:r>
              <a:rPr lang="en-US" altLang="zh-TW"/>
              <a:t>	</a:t>
            </a:r>
            <a:r>
              <a:rPr lang="zh-TW" altLang="en-US"/>
              <a:t>solution-processable tandem solar cells. Nat. Rev. Mater. 2, 17043 (2017).</a:t>
            </a:r>
          </a:p>
        </p:txBody>
      </p:sp>
      <p:pic>
        <p:nvPicPr>
          <p:cNvPr id="17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5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22873"/>
            <a:ext cx="8184663" cy="99199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Photovoltaic(PV) Cell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604489"/>
            <a:ext cx="3739740" cy="130859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136288" y="1718629"/>
            <a:ext cx="50077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Photovoltaic (PV) Cell converts solar energy to electrical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Clean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</a:t>
            </a:r>
            <a:r>
              <a:rPr lang="en-US" altLang="zh-CN" sz="2400" dirty="0" smtClean="0"/>
              <a:t>ustainable</a:t>
            </a:r>
          </a:p>
          <a:p>
            <a:endParaRPr lang="en-US" sz="2400" dirty="0" smtClean="0"/>
          </a:p>
          <a:p>
            <a:r>
              <a:rPr lang="en-US" sz="2400" dirty="0" smtClean="0"/>
              <a:t>Most available product is Silicon-based PV Cell (Conversion~25%*).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Bulky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Expensive </a:t>
            </a:r>
            <a:endParaRPr lang="en-US" sz="2400" dirty="0"/>
          </a:p>
          <a:p>
            <a:endParaRPr lang="en-US" dirty="0" smtClean="0"/>
          </a:p>
          <a:p>
            <a:r>
              <a:rPr lang="en-US" dirty="0" smtClean="0"/>
              <a:t>* S-Q </a:t>
            </a:r>
            <a:r>
              <a:rPr lang="en-US" dirty="0"/>
              <a:t>limit: 33.7</a:t>
            </a:r>
            <a:r>
              <a:rPr lang="en-US" dirty="0" smtClean="0"/>
              <a:t>% for Single PN-junction PV cell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pic>
        <p:nvPicPr>
          <p:cNvPr id="11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49" y="1736169"/>
            <a:ext cx="3271594" cy="1840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60" y="3755711"/>
            <a:ext cx="3298983" cy="1739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71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rganic PV Cell (OPVC)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72081" y="4362585"/>
            <a:ext cx="8284338" cy="2039754"/>
            <a:chOff x="402462" y="1871901"/>
            <a:chExt cx="8741538" cy="2334867"/>
          </a:xfrm>
        </p:grpSpPr>
        <p:sp>
          <p:nvSpPr>
            <p:cNvPr id="6" name="TextBox 5"/>
            <p:cNvSpPr txBox="1"/>
            <p:nvPr/>
          </p:nvSpPr>
          <p:spPr>
            <a:xfrm>
              <a:off x="1340900" y="3837436"/>
              <a:ext cx="136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r>
                <a:rPr lang="en-US" altLang="zh-CN" dirty="0" smtClean="0"/>
                <a:t>lexible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1524" y="1871901"/>
              <a:ext cx="2872476" cy="19075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4223399" y="3836636"/>
              <a:ext cx="136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Portable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05898" y="3834447"/>
              <a:ext cx="136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Washable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258"/>
            <a:stretch/>
          </p:blipFill>
          <p:spPr>
            <a:xfrm>
              <a:off x="3408783" y="1878446"/>
              <a:ext cx="2711819" cy="18242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62" y="1878446"/>
              <a:ext cx="2855400" cy="19083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1" y="1693071"/>
            <a:ext cx="2762809" cy="18970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2846" y="3590115"/>
            <a:ext cx="198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OPVC</a:t>
            </a:r>
          </a:p>
          <a:p>
            <a:r>
              <a:rPr lang="en-US" dirty="0" smtClean="0"/>
              <a:t>Internal Structure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44560" y="1594679"/>
            <a:ext cx="4663244" cy="2554545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Simple</a:t>
            </a:r>
            <a:r>
              <a:rPr lang="en-US" sz="2000" b="1" dirty="0"/>
              <a:t>, Cheap and high-volume </a:t>
            </a:r>
            <a:r>
              <a:rPr lang="en-US" sz="2000" b="1" dirty="0" smtClean="0"/>
              <a:t>production;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Unique properties given by 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 smtClean="0"/>
              <a:t>Shortcomings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Low efficiency (~11%)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low lifetime</a:t>
            </a:r>
          </a:p>
        </p:txBody>
      </p:sp>
    </p:spTree>
    <p:extLst>
      <p:ext uri="{BB962C8B-B14F-4D97-AF65-F5344CB8AC3E}">
        <p14:creationId xmlns:p14="http://schemas.microsoft.com/office/powerpoint/2010/main" val="363568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Our Project Solves the Issue?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4</a:t>
            </a:fld>
            <a:endParaRPr lang="en-US"/>
          </a:p>
        </p:txBody>
      </p:sp>
      <p:pic>
        <p:nvPicPr>
          <p:cNvPr id="6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126824"/>
            <a:ext cx="2924175" cy="326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37936" y="1889879"/>
                <a:ext cx="288572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C1D1E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𝑃𝐶𝐸</m:t>
                      </m:r>
                      <m:r>
                        <a:rPr lang="en-US" sz="2800" b="0" i="1" smtClean="0">
                          <a:solidFill>
                            <a:srgbClr val="1C1D1E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1C1D1E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𝑂𝐶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1C1D1E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𝑠𝑐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1C1D1E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𝐹𝐹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1C1D1E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𝑃𝑖𝑛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936" y="1889879"/>
                <a:ext cx="2885726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006214" y="3177540"/>
            <a:ext cx="49263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PCE: Power Conversion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oc</a:t>
            </a:r>
            <a:r>
              <a:rPr lang="en-US" sz="2000" dirty="0" smtClean="0"/>
              <a:t>: Open Circuit Voltage—related to molecule’s LUMO &amp; HOMO energy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FF: Fill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: Input Power (Incident </a:t>
            </a:r>
            <a:r>
              <a:rPr lang="en-US" sz="2000" dirty="0" err="1" smtClean="0"/>
              <a:t>Ligtht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095" y="5604489"/>
            <a:ext cx="3739740" cy="1308593"/>
          </a:xfrm>
          <a:prstGeom prst="rect">
            <a:avLst/>
          </a:prstGeom>
        </p:spPr>
      </p:pic>
      <p:pic>
        <p:nvPicPr>
          <p:cNvPr id="8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3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Our Project Solves the Issue?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1756" y="1590913"/>
            <a:ext cx="659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/>
              <a:t>Harvard Clean Energy Project Database (HCEPDB)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46" y="1960245"/>
            <a:ext cx="4911579" cy="41236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9370" y="1960245"/>
            <a:ext cx="630555" cy="4320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1756" y="343802"/>
            <a:ext cx="8184663" cy="99199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Our Project Solves the Issue?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343489" y="3110083"/>
            <a:ext cx="962264" cy="6000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26380" y="2740751"/>
            <a:ext cx="23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Contribution/Weigh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7272" y="2272768"/>
            <a:ext cx="3941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Molecular Structure: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Chemical Bonding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# and types of the Functional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Presence of heteroatom(S, 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Bonding Position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78756" y="5126443"/>
            <a:ext cx="6106478" cy="12097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Predict Optimal </a:t>
            </a:r>
            <a:r>
              <a:rPr lang="en-US" dirty="0" smtClean="0">
                <a:solidFill>
                  <a:schemeClr val="tx1"/>
                </a:solidFill>
              </a:rPr>
              <a:t>Polymer 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8515" y="2908020"/>
            <a:ext cx="1836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Conversion Efficiency(PCE)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5805" y="1812012"/>
            <a:ext cx="7612380" cy="2606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6189" y="1594429"/>
            <a:ext cx="1503045" cy="49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4229100" y="4211955"/>
            <a:ext cx="657225" cy="69151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06189" y="4918435"/>
            <a:ext cx="1503045" cy="49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5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04401"/>
            <a:ext cx="8184663" cy="99199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7397" y="2188718"/>
            <a:ext cx="1439146" cy="739303"/>
          </a:xfrm>
          <a:prstGeom prst="rect">
            <a:avLst/>
          </a:prstGeom>
          <a:gradFill flip="none" rotWithShape="1">
            <a:gsLst>
              <a:gs pos="0">
                <a:srgbClr val="735D9F">
                  <a:tint val="66000"/>
                  <a:satMod val="160000"/>
                </a:srgbClr>
              </a:gs>
              <a:gs pos="50000">
                <a:srgbClr val="735D9F">
                  <a:tint val="44500"/>
                  <a:satMod val="160000"/>
                </a:srgbClr>
              </a:gs>
              <a:gs pos="100000">
                <a:srgbClr val="735D9F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  <a:p>
            <a:pPr algn="ctr"/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(40K molecules)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0925" y="1449415"/>
            <a:ext cx="1679393" cy="739303"/>
          </a:xfrm>
          <a:prstGeom prst="rect">
            <a:avLst/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err="1">
                <a:solidFill>
                  <a:schemeClr val="accent1">
                    <a:lumMod val="75000"/>
                  </a:schemeClr>
                </a:solidFill>
              </a:rPr>
              <a:t>Testing_Set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43508" y="1823931"/>
            <a:ext cx="540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853235" y="1823931"/>
            <a:ext cx="0" cy="14688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843513" y="3292808"/>
            <a:ext cx="540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420925" y="2923156"/>
            <a:ext cx="1679393" cy="739303"/>
          </a:xfrm>
          <a:prstGeom prst="rect">
            <a:avLst/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err="1">
                <a:solidFill>
                  <a:schemeClr val="accent1">
                    <a:lumMod val="75000"/>
                  </a:schemeClr>
                </a:solidFill>
              </a:rPr>
              <a:t>Training_Set</a:t>
            </a:r>
            <a:endParaRPr lang="zh-TW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9130" y="4304425"/>
            <a:ext cx="1565860" cy="739303"/>
          </a:xfrm>
          <a:prstGeom prst="rect">
            <a:avLst/>
          </a:prstGeom>
          <a:gradFill flip="none" rotWithShape="1">
            <a:gsLst>
              <a:gs pos="0">
                <a:srgbClr val="EDD073">
                  <a:tint val="66000"/>
                  <a:satMod val="160000"/>
                </a:srgbClr>
              </a:gs>
              <a:gs pos="50000">
                <a:srgbClr val="EDD073">
                  <a:tint val="44500"/>
                  <a:satMod val="160000"/>
                </a:srgbClr>
              </a:gs>
              <a:gs pos="100000">
                <a:srgbClr val="EDD07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zh-TW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84445" y="2957723"/>
            <a:ext cx="1488659" cy="1142452"/>
            <a:chOff x="239627" y="2908830"/>
            <a:chExt cx="1488659" cy="1142452"/>
          </a:xfrm>
        </p:grpSpPr>
        <p:sp>
          <p:nvSpPr>
            <p:cNvPr id="9" name="文字方塊 8"/>
            <p:cNvSpPr txBox="1"/>
            <p:nvPr/>
          </p:nvSpPr>
          <p:spPr>
            <a:xfrm>
              <a:off x="239627" y="2908830"/>
              <a:ext cx="1488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/>
                <a:t>Chemical SMILE-string</a:t>
              </a:r>
              <a:endParaRPr lang="zh-TW" altLang="en-US" sz="14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96819" y="3528062"/>
              <a:ext cx="1325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Associated</a:t>
              </a:r>
            </a:p>
            <a:p>
              <a:pPr algn="ctr"/>
              <a:r>
                <a:rPr lang="en-US" altLang="zh-TW" sz="1400" dirty="0"/>
                <a:t>PCE</a:t>
              </a:r>
              <a:endParaRPr lang="zh-TW" altLang="en-US" sz="1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826938" y="3313345"/>
              <a:ext cx="369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+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622060" y="3681423"/>
            <a:ext cx="3642472" cy="613274"/>
            <a:chOff x="1622060" y="3681423"/>
            <a:chExt cx="3642472" cy="613274"/>
          </a:xfrm>
        </p:grpSpPr>
        <p:cxnSp>
          <p:nvCxnSpPr>
            <p:cNvPr id="22" name="直線接點 21"/>
            <p:cNvCxnSpPr/>
            <p:nvPr/>
          </p:nvCxnSpPr>
          <p:spPr>
            <a:xfrm flipV="1">
              <a:off x="1622060" y="4012913"/>
              <a:ext cx="3636000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5264532" y="3681423"/>
              <a:ext cx="0" cy="32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H="1">
              <a:off x="1631788" y="4012731"/>
              <a:ext cx="0" cy="28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3132317" y="4304425"/>
            <a:ext cx="1679393" cy="739303"/>
          </a:xfrm>
          <a:prstGeom prst="rect">
            <a:avLst/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err="1">
                <a:solidFill>
                  <a:schemeClr val="accent1">
                    <a:lumMod val="75000"/>
                  </a:schemeClr>
                </a:solidFill>
              </a:rPr>
              <a:t>Training_Data</a:t>
            </a:r>
            <a:endParaRPr lang="zh-TW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2418993" y="4674075"/>
            <a:ext cx="684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849122" y="4674076"/>
            <a:ext cx="684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570534" y="4304423"/>
            <a:ext cx="1679393" cy="73930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zh-TW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6091553" y="1816681"/>
            <a:ext cx="334252" cy="2448000"/>
            <a:chOff x="6091553" y="1816681"/>
            <a:chExt cx="334252" cy="2448000"/>
          </a:xfrm>
        </p:grpSpPr>
        <p:cxnSp>
          <p:nvCxnSpPr>
            <p:cNvPr id="40" name="直線接點 39"/>
            <p:cNvCxnSpPr/>
            <p:nvPr/>
          </p:nvCxnSpPr>
          <p:spPr>
            <a:xfrm flipV="1">
              <a:off x="6091553" y="1819066"/>
              <a:ext cx="324000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H="1">
              <a:off x="6425805" y="1816681"/>
              <a:ext cx="0" cy="244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7019925" y="2169527"/>
            <a:ext cx="1679393" cy="739303"/>
          </a:xfrm>
          <a:prstGeom prst="rect">
            <a:avLst/>
          </a:prstGeom>
          <a:gradFill flip="none" rotWithShape="1">
            <a:gsLst>
              <a:gs pos="0">
                <a:srgbClr val="FF5050">
                  <a:tint val="66000"/>
                  <a:satMod val="160000"/>
                </a:srgbClr>
              </a:gs>
              <a:gs pos="50000">
                <a:srgbClr val="FF5050">
                  <a:tint val="44500"/>
                  <a:satMod val="160000"/>
                </a:srgbClr>
              </a:gs>
              <a:gs pos="100000">
                <a:srgbClr val="FF5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>
                <a:solidFill>
                  <a:schemeClr val="accent1">
                    <a:lumMod val="75000"/>
                  </a:schemeClr>
                </a:solidFill>
              </a:rPr>
              <a:t>Predict</a:t>
            </a:r>
            <a:endParaRPr lang="zh-TW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7287339" y="2946634"/>
            <a:ext cx="576000" cy="1728000"/>
            <a:chOff x="7287339" y="2946634"/>
            <a:chExt cx="576000" cy="1728000"/>
          </a:xfrm>
        </p:grpSpPr>
        <p:cxnSp>
          <p:nvCxnSpPr>
            <p:cNvPr id="31" name="直線接點 30"/>
            <p:cNvCxnSpPr/>
            <p:nvPr/>
          </p:nvCxnSpPr>
          <p:spPr>
            <a:xfrm flipV="1">
              <a:off x="7287339" y="4674077"/>
              <a:ext cx="576000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flipV="1">
              <a:off x="7859621" y="2946634"/>
              <a:ext cx="0" cy="172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/>
          <p:cNvSpPr txBox="1"/>
          <p:nvPr/>
        </p:nvSpPr>
        <p:spPr>
          <a:xfrm>
            <a:off x="3843513" y="1440000"/>
            <a:ext cx="67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20%</a:t>
            </a:r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863320" y="2908822"/>
            <a:ext cx="67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80%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2748" y="1871850"/>
            <a:ext cx="177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HCEPDB_moldata.csv</a:t>
            </a:r>
            <a:endParaRPr lang="zh-TW" altLang="en-US" sz="1400" dirty="0"/>
          </a:p>
        </p:txBody>
      </p:sp>
      <p:pic>
        <p:nvPicPr>
          <p:cNvPr id="41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1950836" y="2188519"/>
            <a:ext cx="1530732" cy="739303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</a:rPr>
              <a:t>Cleaning &amp; Categorizing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3500815" y="2558170"/>
            <a:ext cx="36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5" idx="3"/>
            <a:endCxn id="39" idx="1"/>
          </p:cNvCxnSpPr>
          <p:nvPr/>
        </p:nvCxnSpPr>
        <p:spPr>
          <a:xfrm flipV="1">
            <a:off x="1556543" y="2558171"/>
            <a:ext cx="360000" cy="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190969" y="2946634"/>
            <a:ext cx="1147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OpenEye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RDKit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Pybel</a:t>
            </a:r>
            <a:endParaRPr lang="zh-TW" altLang="en-US" sz="1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435186" y="4783572"/>
            <a:ext cx="1147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OpenEye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RDKit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Pybel</a:t>
            </a:r>
            <a:endParaRPr lang="zh-TW" altLang="en-US" sz="1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190969" y="5152904"/>
            <a:ext cx="1147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TensorFlow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Scikit</a:t>
            </a:r>
            <a:r>
              <a:rPr lang="en-US" altLang="zh-TW" sz="1400" dirty="0" smtClean="0"/>
              <a:t>-learn</a:t>
            </a:r>
          </a:p>
          <a:p>
            <a:pPr algn="ctr"/>
            <a:r>
              <a:rPr lang="en-US" altLang="zh-TW" sz="1400" dirty="0" err="1" smtClean="0"/>
              <a:t>Keras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2584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13145"/>
            <a:ext cx="8184663" cy="99199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204311" y="3800166"/>
            <a:ext cx="4914933" cy="461665"/>
            <a:chOff x="2205714" y="2665859"/>
            <a:chExt cx="4914933" cy="461665"/>
          </a:xfrm>
        </p:grpSpPr>
        <p:sp>
          <p:nvSpPr>
            <p:cNvPr id="6" name="文字方塊 5"/>
            <p:cNvSpPr txBox="1"/>
            <p:nvPr/>
          </p:nvSpPr>
          <p:spPr>
            <a:xfrm>
              <a:off x="2205714" y="2665859"/>
              <a:ext cx="1673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.</a:t>
              </a:r>
              <a:r>
                <a:rPr lang="en-US" altLang="zh-TW" sz="2400" err="1"/>
                <a:t>sdf</a:t>
              </a:r>
              <a:r>
                <a:rPr lang="en-US" altLang="zh-TW" sz="2400"/>
                <a:t> file</a:t>
              </a:r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3433863" y="2927469"/>
              <a:ext cx="1232947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4764086" y="2665859"/>
              <a:ext cx="2356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SMILES strings</a:t>
              </a: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3683902" y="4520638"/>
            <a:ext cx="211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C1=CC=CC=C1</a:t>
            </a:r>
            <a:endParaRPr lang="zh-TW" altLang="en-US" sz="2000"/>
          </a:p>
        </p:txBody>
      </p:sp>
      <p:pic>
        <p:nvPicPr>
          <p:cNvPr id="34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3FEA94-B65F-4206-82B4-07D989047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659" y="4258731"/>
            <a:ext cx="952500" cy="923925"/>
          </a:xfrm>
          <a:prstGeom prst="rect">
            <a:avLst/>
          </a:prstGeom>
        </p:spPr>
      </p:pic>
      <p:grpSp>
        <p:nvGrpSpPr>
          <p:cNvPr id="20" name="群組 9">
            <a:extLst>
              <a:ext uri="{FF2B5EF4-FFF2-40B4-BE49-F238E27FC236}">
                <a16:creationId xmlns:a16="http://schemas.microsoft.com/office/drawing/2014/main" id="{8A9E76DE-B1A3-4464-B783-5F997495FF9D}"/>
              </a:ext>
            </a:extLst>
          </p:cNvPr>
          <p:cNvGrpSpPr/>
          <p:nvPr/>
        </p:nvGrpSpPr>
        <p:grpSpPr>
          <a:xfrm>
            <a:off x="671756" y="1797033"/>
            <a:ext cx="7887028" cy="1292662"/>
            <a:chOff x="1280809" y="2425812"/>
            <a:chExt cx="7887028" cy="1292662"/>
          </a:xfrm>
        </p:grpSpPr>
        <p:sp>
          <p:nvSpPr>
            <p:cNvPr id="21" name="文字方塊 6">
              <a:extLst>
                <a:ext uri="{FF2B5EF4-FFF2-40B4-BE49-F238E27FC236}">
                  <a16:creationId xmlns:a16="http://schemas.microsoft.com/office/drawing/2014/main" id="{672B0CA2-1BE7-441E-B999-082240AD1681}"/>
                </a:ext>
              </a:extLst>
            </p:cNvPr>
            <p:cNvSpPr txBox="1"/>
            <p:nvPr/>
          </p:nvSpPr>
          <p:spPr>
            <a:xfrm>
              <a:off x="1280809" y="2425812"/>
              <a:ext cx="6761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2800"/>
                <a:t>Extract chemical fingerprint information</a:t>
              </a:r>
              <a:endParaRPr lang="en-US" altLang="zh-TW" sz="2400"/>
            </a:p>
          </p:txBody>
        </p:sp>
        <p:sp>
          <p:nvSpPr>
            <p:cNvPr id="22" name="文字方塊 7">
              <a:extLst>
                <a:ext uri="{FF2B5EF4-FFF2-40B4-BE49-F238E27FC236}">
                  <a16:creationId xmlns:a16="http://schemas.microsoft.com/office/drawing/2014/main" id="{5D5866B9-3ACE-443C-A6A5-555489F2B8E2}"/>
                </a:ext>
              </a:extLst>
            </p:cNvPr>
            <p:cNvSpPr txBox="1"/>
            <p:nvPr/>
          </p:nvSpPr>
          <p:spPr>
            <a:xfrm>
              <a:off x="1813364" y="2887477"/>
              <a:ext cx="7354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SMILES</a:t>
              </a:r>
              <a:r>
                <a:rPr lang="en-US" altLang="zh-TW" sz="2000"/>
                <a:t> </a:t>
              </a:r>
              <a:r>
                <a:rPr lang="en-US" altLang="zh-TW" sz="2400"/>
                <a:t>string                     Functional groups, </a:t>
              </a:r>
              <a:r>
                <a:rPr lang="en-US" altLang="zh-TW" sz="2400" err="1"/>
                <a:t>bondings</a:t>
              </a:r>
              <a:r>
                <a:rPr lang="en-US" altLang="zh-TW" sz="2400"/>
                <a:t>, etc.</a:t>
              </a:r>
            </a:p>
            <a:p>
              <a:r>
                <a:rPr lang="en-US" altLang="zh-TW" sz="2400"/>
                <a:t>Molecular similarity analysis </a:t>
              </a:r>
              <a:endParaRPr lang="en-US" altLang="zh-TW" sz="2000"/>
            </a:p>
          </p:txBody>
        </p:sp>
      </p:grpSp>
      <p:cxnSp>
        <p:nvCxnSpPr>
          <p:cNvPr id="24" name="直線單箭頭接點 14">
            <a:extLst>
              <a:ext uri="{FF2B5EF4-FFF2-40B4-BE49-F238E27FC236}">
                <a16:creationId xmlns:a16="http://schemas.microsoft.com/office/drawing/2014/main" id="{07135390-11A5-4923-8433-DC88A919808B}"/>
              </a:ext>
            </a:extLst>
          </p:cNvPr>
          <p:cNvCxnSpPr/>
          <p:nvPr/>
        </p:nvCxnSpPr>
        <p:spPr>
          <a:xfrm>
            <a:off x="3033848" y="2498838"/>
            <a:ext cx="123294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6">
            <a:extLst>
              <a:ext uri="{FF2B5EF4-FFF2-40B4-BE49-F238E27FC236}">
                <a16:creationId xmlns:a16="http://schemas.microsoft.com/office/drawing/2014/main" id="{242A5E98-23A9-4444-8D36-2D1BD56448CE}"/>
              </a:ext>
            </a:extLst>
          </p:cNvPr>
          <p:cNvSpPr txBox="1"/>
          <p:nvPr/>
        </p:nvSpPr>
        <p:spPr>
          <a:xfrm>
            <a:off x="671756" y="3338501"/>
            <a:ext cx="676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/>
              <a:t>Read CDX/SDF … files</a:t>
            </a:r>
          </a:p>
        </p:txBody>
      </p:sp>
      <p:cxnSp>
        <p:nvCxnSpPr>
          <p:cNvPr id="35" name="直線單箭頭接點 14">
            <a:extLst>
              <a:ext uri="{FF2B5EF4-FFF2-40B4-BE49-F238E27FC236}">
                <a16:creationId xmlns:a16="http://schemas.microsoft.com/office/drawing/2014/main" id="{5BE6530E-D907-486B-A807-CEEF9C6EDC19}"/>
              </a:ext>
            </a:extLst>
          </p:cNvPr>
          <p:cNvCxnSpPr/>
          <p:nvPr/>
        </p:nvCxnSpPr>
        <p:spPr>
          <a:xfrm>
            <a:off x="2428831" y="4720693"/>
            <a:ext cx="123294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0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1260D-45ED-4D8A-8C5F-E000EC1B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13145"/>
            <a:ext cx="8184663" cy="99199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5C69-0C1C-4AD6-8107-1AFCD0D13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4DD9F9-5640-4A1D-A3F6-6060AD6D9B6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3B1111A-0D02-499C-B8E7-2C4EE7B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95" y="5576779"/>
            <a:ext cx="3739740" cy="1308593"/>
          </a:xfrm>
          <a:prstGeom prst="rect">
            <a:avLst/>
          </a:prstGeom>
        </p:spPr>
      </p:pic>
      <p:pic>
        <p:nvPicPr>
          <p:cNvPr id="34" name="Picture 12" descr="Image result for Molecular engineering Institute logo UW">
            <a:extLst>
              <a:ext uri="{FF2B5EF4-FFF2-40B4-BE49-F238E27FC236}">
                <a16:creationId xmlns:a16="http://schemas.microsoft.com/office/drawing/2014/main" id="{6FA13249-F42F-476D-BF0A-9EBF9B0A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48" y="6230404"/>
            <a:ext cx="2090750" cy="51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72" y="1620785"/>
            <a:ext cx="5789930" cy="4087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182670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 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 4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466</Words>
  <Application>Microsoft Office PowerPoint</Application>
  <PresentationFormat>如螢幕大小 (4:3)</PresentationFormat>
  <Paragraphs>142</Paragraphs>
  <Slides>13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7" baseType="lpstr">
      <vt:lpstr>等线</vt:lpstr>
      <vt:lpstr>Encode Sans Normal Black</vt:lpstr>
      <vt:lpstr>Lucida Grande</vt:lpstr>
      <vt:lpstr>Open Sans</vt:lpstr>
      <vt:lpstr>Open Sans Light</vt:lpstr>
      <vt:lpstr>宋体</vt:lpstr>
      <vt:lpstr>Uni Sans Regular</vt:lpstr>
      <vt:lpstr>新細明體</vt:lpstr>
      <vt:lpstr>Arial</vt:lpstr>
      <vt:lpstr>Calibri</vt:lpstr>
      <vt:lpstr>Cambria Math</vt:lpstr>
      <vt:lpstr>Times New Roman</vt:lpstr>
      <vt:lpstr>Custom Design</vt:lpstr>
      <vt:lpstr>1_Custom Design</vt:lpstr>
      <vt:lpstr>A Data Science Approach for  Analysis of Photovoltaic Solar Cell</vt:lpstr>
      <vt:lpstr>Photovoltaic(PV) Cell</vt:lpstr>
      <vt:lpstr>Organic PV Cell (OPVC)</vt:lpstr>
      <vt:lpstr>How Our Project Solves the Issue?</vt:lpstr>
      <vt:lpstr>How Our Project Solves the Issue?</vt:lpstr>
      <vt:lpstr>How Our Project Solves the Issue?</vt:lpstr>
      <vt:lpstr>Flow Chart</vt:lpstr>
      <vt:lpstr>Chemical Informatic Packages </vt:lpstr>
      <vt:lpstr>Chemical Informatic Packages </vt:lpstr>
      <vt:lpstr>Package - Comparison</vt:lpstr>
      <vt:lpstr>PowerPoint 簡報</vt:lpstr>
      <vt:lpstr>Package - Comparison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智偉 徐</cp:lastModifiedBy>
  <cp:revision>24</cp:revision>
  <dcterms:created xsi:type="dcterms:W3CDTF">2014-10-14T00:51:43Z</dcterms:created>
  <dcterms:modified xsi:type="dcterms:W3CDTF">2019-02-21T23:28:51Z</dcterms:modified>
</cp:coreProperties>
</file>